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notesMasterIdLst>
    <p:notesMasterId r:id="rId4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4" r:id="rId27"/>
    <p:sldId id="283" r:id="rId28"/>
    <p:sldId id="282" r:id="rId29"/>
    <p:sldId id="286" r:id="rId30"/>
    <p:sldId id="290" r:id="rId31"/>
    <p:sldId id="285" r:id="rId32"/>
    <p:sldId id="291" r:id="rId33"/>
    <p:sldId id="289" r:id="rId34"/>
    <p:sldId id="288" r:id="rId35"/>
    <p:sldId id="294" r:id="rId36"/>
    <p:sldId id="293" r:id="rId37"/>
    <p:sldId id="292" r:id="rId38"/>
    <p:sldId id="298" r:id="rId39"/>
    <p:sldId id="287" r:id="rId40"/>
    <p:sldId id="297" r:id="rId41"/>
    <p:sldId id="296" r:id="rId42"/>
    <p:sldId id="299" r:id="rId43"/>
    <p:sldId id="295" r:id="rId44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5BAB"/>
    <a:srgbClr val="F0F9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6387" autoAdjust="0"/>
  </p:normalViewPr>
  <p:slideViewPr>
    <p:cSldViewPr>
      <p:cViewPr varScale="1">
        <p:scale>
          <a:sx n="64" d="100"/>
          <a:sy n="64" d="100"/>
        </p:scale>
        <p:origin x="-1566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22248D-E7E4-4252-BEDC-5235081A9BCC}" type="datetimeFigureOut">
              <a:rPr lang="pl-PL" smtClean="0"/>
              <a:t>2014-08-23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2251B3-2D82-4FA4-806C-3C039C82802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150363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2251B3-2D82-4FA4-806C-3C039C82802A}" type="slidenum">
              <a:rPr lang="pl-PL" smtClean="0"/>
              <a:t>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833942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05000"/>
            <a:ext cx="7543800" cy="2593975"/>
          </a:xfrm>
        </p:spPr>
        <p:txBody>
          <a:bodyPr anchor="b"/>
          <a:lstStyle>
            <a:lvl1pPr>
              <a:defRPr sz="66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572000"/>
            <a:ext cx="64617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CF7D0-9D2B-48B4-A2CE-5B4563C4FB80}" type="datetimeFigureOut">
              <a:rPr lang="pl-PL" smtClean="0"/>
              <a:t>2014-08-23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AC58E-A8BB-46FE-8488-BBFDD2AC3D5D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p:transition spd="slow" advTm="15000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CF7D0-9D2B-48B4-A2CE-5B4563C4FB80}" type="datetimeFigureOut">
              <a:rPr lang="pl-PL" smtClean="0"/>
              <a:t>2014-08-23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AC58E-A8BB-46FE-8488-BBFDD2AC3D5D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p:transition spd="slow" advTm="15000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1752600" cy="5851525"/>
          </a:xfrm>
        </p:spPr>
        <p:txBody>
          <a:bodyPr vert="eaVert" anchor="b" anchorCtr="0"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CF7D0-9D2B-48B4-A2CE-5B4563C4FB80}" type="datetimeFigureOut">
              <a:rPr lang="pl-PL" smtClean="0"/>
              <a:t>2014-08-23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AC58E-A8BB-46FE-8488-BBFDD2AC3D5D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p:transition spd="slow" advTm="15000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CF7D0-9D2B-48B4-A2CE-5B4563C4FB80}" type="datetimeFigureOut">
              <a:rPr lang="pl-PL" smtClean="0"/>
              <a:t>2014-08-23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AC58E-A8BB-46FE-8488-BBFDD2AC3D5D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p:transition spd="slow" advTm="15000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486400"/>
            <a:ext cx="7659687" cy="1168400"/>
          </a:xfrm>
        </p:spPr>
        <p:txBody>
          <a:bodyPr anchor="t"/>
          <a:lstStyle>
            <a:lvl1pPr algn="l">
              <a:defRPr sz="3600" b="0" cap="all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852863"/>
            <a:ext cx="6135687" cy="163353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CF7D0-9D2B-48B4-A2CE-5B4563C4FB80}" type="datetimeFigureOut">
              <a:rPr lang="pl-PL" smtClean="0"/>
              <a:t>2014-08-23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AC58E-A8BB-46FE-8488-BBFDD2AC3D5D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p:transition spd="slow" advTm="15000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96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CF7D0-9D2B-48B4-A2CE-5B4563C4FB80}" type="datetimeFigureOut">
              <a:rPr lang="pl-PL" smtClean="0"/>
              <a:t>2014-08-23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AC58E-A8BB-46FE-8488-BBFDD2AC3D5D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p:transition spd="slow" advTm="15000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196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96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CF7D0-9D2B-48B4-A2CE-5B4563C4FB80}" type="datetimeFigureOut">
              <a:rPr lang="pl-PL" smtClean="0"/>
              <a:t>2014-08-23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AC58E-A8BB-46FE-8488-BBFDD2AC3D5D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p:transition spd="slow" advTm="15000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CF7D0-9D2B-48B4-A2CE-5B4563C4FB80}" type="datetimeFigureOut">
              <a:rPr lang="pl-PL" smtClean="0"/>
              <a:t>2014-08-23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AC58E-A8BB-46FE-8488-BBFDD2AC3D5D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p:transition spd="slow" advTm="15000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CF7D0-9D2B-48B4-A2CE-5B4563C4FB80}" type="datetimeFigureOut">
              <a:rPr lang="pl-PL" smtClean="0"/>
              <a:t>2014-08-23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AC58E-A8BB-46FE-8488-BBFDD2AC3D5D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p:transition spd="slow" advTm="15000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5495544"/>
            <a:ext cx="7772400" cy="594360"/>
          </a:xfrm>
        </p:spPr>
        <p:txBody>
          <a:bodyPr anchor="b"/>
          <a:lstStyle>
            <a:lvl1pPr algn="ctr">
              <a:defRPr sz="2200" b="1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799" y="6096000"/>
            <a:ext cx="7772401" cy="6096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CF7D0-9D2B-48B4-A2CE-5B4563C4FB80}" type="datetimeFigureOut">
              <a:rPr lang="pl-PL" smtClean="0"/>
              <a:t>2014-08-23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AC58E-A8BB-46FE-8488-BBFDD2AC3D5D}" type="slidenum">
              <a:rPr lang="pl-PL" smtClean="0"/>
              <a:t>‹#›</a:t>
            </a:fld>
            <a:endParaRPr lang="pl-PL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04800" y="381000"/>
            <a:ext cx="7772400" cy="4942840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</p:spTree>
  </p:cSld>
  <p:clrMapOvr>
    <a:masterClrMapping/>
  </p:clrMapOvr>
  <p:transition spd="slow" advTm="15000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5495278"/>
            <a:ext cx="7772400" cy="594626"/>
          </a:xfrm>
        </p:spPr>
        <p:txBody>
          <a:bodyPr anchor="b"/>
          <a:lstStyle>
            <a:lvl1pPr algn="ctr">
              <a:defRPr sz="2200" b="1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4582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1752" y="6096000"/>
            <a:ext cx="7772400" cy="61264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CF7D0-9D2B-48B4-A2CE-5B4563C4FB80}" type="datetimeFigureOut">
              <a:rPr lang="pl-PL" smtClean="0"/>
              <a:t>2014-08-23</a:t>
            </a:fld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6CAC58E-A8BB-46FE-8488-BBFDD2AC3D5D}" type="slidenum">
              <a:rPr lang="pl-PL" smtClean="0"/>
              <a:t>‹#›</a:t>
            </a:fld>
            <a:endParaRPr lang="pl-PL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  <p:transition spd="slow" advTm="15000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9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6200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8458200" y="0"/>
            <a:ext cx="6858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458200" y="5486400"/>
            <a:ext cx="685800" cy="68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1788" y="5648960"/>
            <a:ext cx="548640" cy="396240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lvl1pPr algn="ctr">
              <a:defRPr sz="1800">
                <a:solidFill>
                  <a:srgbClr val="FFFFFF"/>
                </a:solidFill>
              </a:defRPr>
            </a:lvl1pPr>
          </a:lstStyle>
          <a:p>
            <a:fld id="{66CAC58E-A8BB-46FE-8488-BBFDD2AC3D5D}" type="slidenum">
              <a:rPr lang="pl-PL" smtClean="0"/>
              <a:t>‹#›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7586910" y="4048760"/>
            <a:ext cx="2367281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endParaRPr lang="pl-P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7551351" y="1645920"/>
            <a:ext cx="2438399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8BECF7D0-9D2B-48B4-A2CE-5B4563C4FB80}" type="datetimeFigureOut">
              <a:rPr lang="pl-PL" smtClean="0"/>
              <a:t>2014-08-23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ransition spd="slow" advTm="15000">
    <p:push dir="u"/>
  </p:transition>
  <p:txStyles>
    <p:titleStyle>
      <a:lvl1pPr algn="l" defTabSz="914400" rtl="0" eaLnBrk="1" latinLnBrk="0" hangingPunct="1">
        <a:spcBef>
          <a:spcPct val="0"/>
        </a:spcBef>
        <a:buNone/>
        <a:defRPr sz="4600" kern="1200" cap="none" spc="-100" baseline="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5B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16 Background Music 01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2936"/>
            <a:ext cx="4652884" cy="3877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14675"/>
            <a:ext cx="5512271" cy="2838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1019702"/>
      </p:ext>
    </p:extLst>
  </p:cSld>
  <p:clrMapOvr>
    <a:masterClrMapping/>
  </p:clrMapOvr>
  <p:transition spd="slow" advTm="15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8111994" cy="5976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08197505"/>
      </p:ext>
    </p:extLst>
  </p:cSld>
  <p:clrMapOvr>
    <a:masterClrMapping/>
  </p:clrMapOvr>
  <p:transition spd="slow" advTm="15000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836712"/>
            <a:ext cx="8078161" cy="4752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7893914"/>
      </p:ext>
    </p:extLst>
  </p:cSld>
  <p:clrMapOvr>
    <a:masterClrMapping/>
  </p:clrMapOvr>
  <p:transition spd="slow" advTm="15000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2656"/>
            <a:ext cx="7560840" cy="2422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755292"/>
            <a:ext cx="5400600" cy="4048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19277696"/>
      </p:ext>
    </p:extLst>
  </p:cSld>
  <p:clrMapOvr>
    <a:masterClrMapping/>
  </p:clrMapOvr>
  <p:transition spd="slow" advTm="15000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32656"/>
            <a:ext cx="7488832" cy="305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3489027"/>
            <a:ext cx="4505325" cy="310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0334107"/>
      </p:ext>
    </p:extLst>
  </p:cSld>
  <p:clrMapOvr>
    <a:masterClrMapping/>
  </p:clrMapOvr>
  <p:transition spd="slow" advTm="15000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433" y="476672"/>
            <a:ext cx="7413959" cy="5976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36891469"/>
      </p:ext>
    </p:extLst>
  </p:cSld>
  <p:clrMapOvr>
    <a:masterClrMapping/>
  </p:clrMapOvr>
  <p:transition spd="slow" advTm="15000">
    <p:push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48680"/>
            <a:ext cx="8158733" cy="5688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8563130"/>
      </p:ext>
    </p:extLst>
  </p:cSld>
  <p:clrMapOvr>
    <a:masterClrMapping/>
  </p:clrMapOvr>
  <p:transition spd="slow" advTm="15000">
    <p:push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908720"/>
            <a:ext cx="8051331" cy="4464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35696477"/>
      </p:ext>
    </p:extLst>
  </p:cSld>
  <p:clrMapOvr>
    <a:masterClrMapping/>
  </p:clrMapOvr>
  <p:transition spd="slow" advTm="15000">
    <p:push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20688"/>
            <a:ext cx="7989439" cy="1368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204864"/>
            <a:ext cx="7679111" cy="2880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16009422"/>
      </p:ext>
    </p:extLst>
  </p:cSld>
  <p:clrMapOvr>
    <a:masterClrMapping/>
  </p:clrMapOvr>
  <p:transition spd="slow" advTm="15000">
    <p:push dir="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764704"/>
            <a:ext cx="7946419" cy="4536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22169030"/>
      </p:ext>
    </p:extLst>
  </p:cSld>
  <p:clrMapOvr>
    <a:masterClrMapping/>
  </p:clrMapOvr>
  <p:transition spd="slow" advTm="15000">
    <p:push dir="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24744"/>
            <a:ext cx="7814551" cy="4032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5616233"/>
      </p:ext>
    </p:extLst>
  </p:cSld>
  <p:clrMapOvr>
    <a:masterClrMapping/>
  </p:clrMapOvr>
  <p:transition spd="slow" advTm="15000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96752"/>
            <a:ext cx="7971482" cy="3168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25520572"/>
      </p:ext>
    </p:extLst>
  </p:cSld>
  <p:clrMapOvr>
    <a:masterClrMapping/>
  </p:clrMapOvr>
  <p:transition spd="slow" advTm="15000">
    <p:push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788077"/>
            <a:ext cx="7888294" cy="4441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1104685"/>
      </p:ext>
    </p:extLst>
  </p:cSld>
  <p:clrMapOvr>
    <a:masterClrMapping/>
  </p:clrMapOvr>
  <p:transition spd="slow" advTm="15000">
    <p:push dir="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04664"/>
            <a:ext cx="7344816" cy="6327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32126430"/>
      </p:ext>
    </p:extLst>
  </p:cSld>
  <p:clrMapOvr>
    <a:masterClrMapping/>
  </p:clrMapOvr>
  <p:transition spd="slow" advTm="15000">
    <p:push dir="u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980728"/>
            <a:ext cx="7963734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31654105"/>
      </p:ext>
    </p:extLst>
  </p:cSld>
  <p:clrMapOvr>
    <a:masterClrMapping/>
  </p:clrMapOvr>
  <p:transition spd="slow" advTm="15000">
    <p:push dir="u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16568"/>
            <a:ext cx="8036332" cy="5504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0320184"/>
      </p:ext>
    </p:extLst>
  </p:cSld>
  <p:clrMapOvr>
    <a:masterClrMapping/>
  </p:clrMapOvr>
  <p:transition spd="slow" advTm="15000">
    <p:push dir="u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980728"/>
            <a:ext cx="8125387" cy="4824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57442376"/>
      </p:ext>
    </p:extLst>
  </p:cSld>
  <p:clrMapOvr>
    <a:masterClrMapping/>
  </p:clrMapOvr>
  <p:transition spd="slow" advTm="15000">
    <p:push dir="u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32656"/>
            <a:ext cx="7200800" cy="641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75095375"/>
      </p:ext>
    </p:extLst>
  </p:cSld>
  <p:clrMapOvr>
    <a:masterClrMapping/>
  </p:clrMapOvr>
  <p:transition spd="slow" advTm="15000">
    <p:push dir="u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60648"/>
            <a:ext cx="6912768" cy="3121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645024"/>
            <a:ext cx="6912768" cy="3058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776268"/>
      </p:ext>
    </p:extLst>
  </p:cSld>
  <p:clrMapOvr>
    <a:masterClrMapping/>
  </p:clrMapOvr>
  <p:transition spd="slow" advTm="15000">
    <p:push dir="u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764704"/>
            <a:ext cx="8227401" cy="4752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9751532"/>
      </p:ext>
    </p:extLst>
  </p:cSld>
  <p:clrMapOvr>
    <a:masterClrMapping/>
  </p:clrMapOvr>
  <p:transition spd="slow" advTm="15000">
    <p:push dir="u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908720"/>
            <a:ext cx="7904992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90758709"/>
      </p:ext>
    </p:extLst>
  </p:cSld>
  <p:clrMapOvr>
    <a:masterClrMapping/>
  </p:clrMapOvr>
  <p:transition spd="slow" advTm="15000">
    <p:push dir="u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60648"/>
            <a:ext cx="6912768" cy="6498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9010826"/>
      </p:ext>
    </p:extLst>
  </p:cSld>
  <p:clrMapOvr>
    <a:masterClrMapping/>
  </p:clrMapOvr>
  <p:transition spd="slow" advTm="15000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16632"/>
            <a:ext cx="6840760" cy="6629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8055449"/>
      </p:ext>
    </p:extLst>
  </p:cSld>
  <p:clrMapOvr>
    <a:masterClrMapping/>
  </p:clrMapOvr>
  <p:transition spd="slow" advTm="15000">
    <p:push dir="u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8106126" cy="2376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443940"/>
            <a:ext cx="7499917" cy="2361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2890955"/>
      </p:ext>
    </p:extLst>
  </p:cSld>
  <p:clrMapOvr>
    <a:masterClrMapping/>
  </p:clrMapOvr>
  <p:transition spd="slow" advTm="15000">
    <p:push dir="u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88640"/>
            <a:ext cx="7776864" cy="6534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96189956"/>
      </p:ext>
    </p:extLst>
  </p:cSld>
  <p:clrMapOvr>
    <a:masterClrMapping/>
  </p:clrMapOvr>
  <p:transition spd="slow" advTm="15000">
    <p:push dir="u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8064896" cy="6184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40528307"/>
      </p:ext>
    </p:extLst>
  </p:cSld>
  <p:clrMapOvr>
    <a:masterClrMapping/>
  </p:clrMapOvr>
  <p:transition spd="slow" advTm="15000">
    <p:push dir="u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4664"/>
            <a:ext cx="8038233" cy="5760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2717257"/>
      </p:ext>
    </p:extLst>
  </p:cSld>
  <p:clrMapOvr>
    <a:masterClrMapping/>
  </p:clrMapOvr>
  <p:transition spd="slow" advTm="15000">
    <p:push dir="u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908720"/>
            <a:ext cx="7904670" cy="4320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28085714"/>
      </p:ext>
    </p:extLst>
  </p:cSld>
  <p:clrMapOvr>
    <a:masterClrMapping/>
  </p:clrMapOvr>
  <p:transition spd="slow" advTm="15000">
    <p:push dir="u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88640"/>
            <a:ext cx="6624736" cy="6437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3826767"/>
      </p:ext>
    </p:extLst>
  </p:cSld>
  <p:clrMapOvr>
    <a:masterClrMapping/>
  </p:clrMapOvr>
  <p:transition spd="slow" advTm="15000">
    <p:push dir="u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12776"/>
            <a:ext cx="7824988" cy="3312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58873780"/>
      </p:ext>
    </p:extLst>
  </p:cSld>
  <p:clrMapOvr>
    <a:masterClrMapping/>
  </p:clrMapOvr>
  <p:transition spd="slow" advTm="15000">
    <p:push dir="u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16632"/>
            <a:ext cx="5544616" cy="6673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3584818"/>
      </p:ext>
    </p:extLst>
  </p:cSld>
  <p:clrMapOvr>
    <a:masterClrMapping/>
  </p:clrMapOvr>
  <p:transition spd="slow" advTm="15000">
    <p:push dir="u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908720"/>
            <a:ext cx="7805038" cy="4824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73730035"/>
      </p:ext>
    </p:extLst>
  </p:cSld>
  <p:clrMapOvr>
    <a:masterClrMapping/>
  </p:clrMapOvr>
  <p:transition spd="slow" advTm="15000">
    <p:push dir="u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7828108" cy="6264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09723701"/>
      </p:ext>
    </p:extLst>
  </p:cSld>
  <p:clrMapOvr>
    <a:masterClrMapping/>
  </p:clrMapOvr>
  <p:transition spd="slow" advTm="15000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1550" y="30163"/>
            <a:ext cx="4660900" cy="679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4259550"/>
      </p:ext>
    </p:extLst>
  </p:cSld>
  <p:clrMapOvr>
    <a:masterClrMapping/>
  </p:clrMapOvr>
  <p:transition spd="slow" advTm="15000">
    <p:push dir="u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32656"/>
            <a:ext cx="8208912" cy="6177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6134981"/>
      </p:ext>
    </p:extLst>
  </p:cSld>
  <p:clrMapOvr>
    <a:masterClrMapping/>
  </p:clrMapOvr>
  <p:transition spd="slow" advTm="15000">
    <p:push dir="u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92696"/>
            <a:ext cx="8169891" cy="5112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3420397"/>
      </p:ext>
    </p:extLst>
  </p:cSld>
  <p:clrMapOvr>
    <a:masterClrMapping/>
  </p:clrMapOvr>
  <p:transition spd="slow" advTm="15000">
    <p:push dir="u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8146759" cy="6408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13989604"/>
      </p:ext>
    </p:extLst>
  </p:cSld>
  <p:clrMapOvr>
    <a:masterClrMapping/>
  </p:clrMapOvr>
  <p:transition spd="slow" advTm="15000">
    <p:push dir="u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5B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3628" y="1046119"/>
            <a:ext cx="6660740" cy="5034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ole tekstowe 1"/>
          <p:cNvSpPr txBox="1"/>
          <p:nvPr/>
        </p:nvSpPr>
        <p:spPr>
          <a:xfrm>
            <a:off x="0" y="332656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dirty="0" smtClean="0">
                <a:solidFill>
                  <a:schemeClr val="bg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Do zobaczenia w progach naszej Szkoły!</a:t>
            </a:r>
            <a:endParaRPr lang="pl-PL" sz="2800" dirty="0">
              <a:solidFill>
                <a:schemeClr val="bg1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pole tekstowe 2"/>
          <p:cNvSpPr txBox="1"/>
          <p:nvPr/>
        </p:nvSpPr>
        <p:spPr>
          <a:xfrm>
            <a:off x="6732240" y="6165304"/>
            <a:ext cx="19442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 smtClean="0">
                <a:solidFill>
                  <a:schemeClr val="bg1"/>
                </a:solidFill>
              </a:rPr>
              <a:t>Dyrektor Szkoły</a:t>
            </a:r>
          </a:p>
          <a:p>
            <a:pPr algn="ctr"/>
            <a:r>
              <a:rPr lang="pl-PL" dirty="0">
                <a:solidFill>
                  <a:schemeClr val="bg1"/>
                </a:solidFill>
              </a:rPr>
              <a:t>Bożena Duda </a:t>
            </a:r>
          </a:p>
          <a:p>
            <a:pPr algn="ctr"/>
            <a:endParaRPr lang="pl-P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801865"/>
      </p:ext>
    </p:extLst>
  </p:cSld>
  <p:clrMapOvr>
    <a:masterClrMapping/>
  </p:clrMapOvr>
  <p:transition spd="slow" advTm="15000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072" y="332656"/>
            <a:ext cx="7596336" cy="2176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478784"/>
            <a:ext cx="3618656" cy="4205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6240" y="2492896"/>
            <a:ext cx="3378708" cy="3816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7054494"/>
      </p:ext>
    </p:extLst>
  </p:cSld>
  <p:clrMapOvr>
    <a:masterClrMapping/>
  </p:clrMapOvr>
  <p:transition spd="slow" advTm="15000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76672"/>
            <a:ext cx="3854761" cy="4968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2345" y="620688"/>
            <a:ext cx="3672407" cy="4896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2150447"/>
      </p:ext>
    </p:extLst>
  </p:cSld>
  <p:clrMapOvr>
    <a:masterClrMapping/>
  </p:clrMapOvr>
  <p:transition spd="slow" advTm="15000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764704"/>
            <a:ext cx="8111639" cy="5112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06075510"/>
      </p:ext>
    </p:extLst>
  </p:cSld>
  <p:clrMapOvr>
    <a:masterClrMapping/>
  </p:clrMapOvr>
  <p:transition spd="slow" advTm="15000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5" y="404664"/>
            <a:ext cx="7990277" cy="5976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4489050"/>
      </p:ext>
    </p:extLst>
  </p:cSld>
  <p:clrMapOvr>
    <a:masterClrMapping/>
  </p:clrMapOvr>
  <p:transition spd="slow" advTm="15000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179512" y="3861048"/>
            <a:ext cx="5184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 dirty="0"/>
          </a:p>
        </p:txBody>
      </p:sp>
      <p:pic>
        <p:nvPicPr>
          <p:cNvPr id="9224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808" y="42540"/>
            <a:ext cx="4013690" cy="506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5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4029" y="42540"/>
            <a:ext cx="4462463" cy="260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1316" y="2352601"/>
            <a:ext cx="2484739" cy="42986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06" y="639061"/>
            <a:ext cx="3718222" cy="6102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74435754"/>
      </p:ext>
    </p:extLst>
  </p:cSld>
  <p:clrMapOvr>
    <a:masterClrMapping/>
  </p:clrMapOvr>
  <p:transition spd="slow" advTm="15000">
    <p:push dir="u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rzyleganie">
  <a:themeElements>
    <a:clrScheme name="Niestandardowy 1">
      <a:dk1>
        <a:sysClr val="windowText" lastClr="000000"/>
      </a:dk1>
      <a:lt1>
        <a:sysClr val="window" lastClr="FFFFFF"/>
      </a:lt1>
      <a:dk2>
        <a:srgbClr val="005BAB"/>
      </a:dk2>
      <a:lt2>
        <a:srgbClr val="EEECE1"/>
      </a:lt2>
      <a:accent1>
        <a:srgbClr val="00B0F0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rzyleganie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209</TotalTime>
  <Words>12</Words>
  <Application>Microsoft Office PowerPoint</Application>
  <PresentationFormat>Pokaz na ekranie (4:3)</PresentationFormat>
  <Paragraphs>4</Paragraphs>
  <Slides>43</Slides>
  <Notes>1</Notes>
  <HiddenSlides>0</HiddenSlides>
  <MMClips>1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43</vt:i4>
      </vt:variant>
    </vt:vector>
  </HeadingPairs>
  <TitlesOfParts>
    <vt:vector size="44" baseType="lpstr">
      <vt:lpstr>Przyleganie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>Hewlett-Packard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Kornelia Duda</dc:creator>
  <cp:lastModifiedBy>Kornelia Duda</cp:lastModifiedBy>
  <cp:revision>26</cp:revision>
  <dcterms:created xsi:type="dcterms:W3CDTF">2014-07-28T17:23:32Z</dcterms:created>
  <dcterms:modified xsi:type="dcterms:W3CDTF">2014-08-23T15:11:00Z</dcterms:modified>
</cp:coreProperties>
</file>